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74" r:id="rId3"/>
    <p:sldId id="277" r:id="rId4"/>
    <p:sldId id="269" r:id="rId5"/>
    <p:sldId id="264" r:id="rId6"/>
    <p:sldId id="278" r:id="rId7"/>
    <p:sldId id="280" r:id="rId8"/>
    <p:sldId id="272" r:id="rId9"/>
    <p:sldId id="282" r:id="rId10"/>
    <p:sldId id="283" r:id="rId11"/>
    <p:sldId id="26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A78C"/>
    <a:srgbClr val="6E10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40000"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40000"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40000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40000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40000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40000"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slow" advClick="0" advTm="40000"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40000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40000"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40000"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 advClick="0" advTm="40000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 advTm="40000"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gif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школьные фоны\фоны школьные 3\MUdKgQ8rR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 rot="21320345">
            <a:off x="861173" y="910574"/>
            <a:ext cx="720879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VIII Школьная научно-практическая конференция</a:t>
            </a:r>
          </a:p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юных исследователей</a:t>
            </a:r>
          </a:p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Габишевская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СОШ»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Лаишевского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муниципального района Республики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Татарстан</a:t>
            </a:r>
          </a:p>
          <a:p>
            <a:pPr algn="ctr"/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Секция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«70-летию Победы посвящается…»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b="1" dirty="0"/>
          </a:p>
        </p:txBody>
      </p:sp>
      <p:sp>
        <p:nvSpPr>
          <p:cNvPr id="6" name="Прямоугольник 5"/>
          <p:cNvSpPr/>
          <p:nvPr/>
        </p:nvSpPr>
        <p:spPr>
          <a:xfrm rot="21381834">
            <a:off x="1551259" y="4088581"/>
            <a:ext cx="6172076" cy="559232"/>
          </a:xfrm>
          <a:prstGeom prst="rect">
            <a:avLst/>
          </a:prstGeom>
          <a:solidFill>
            <a:srgbClr val="B2A78C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21328594">
            <a:off x="917024" y="2338053"/>
            <a:ext cx="7380268" cy="273921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Мои прадеды в и</a:t>
            </a:r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стории  Победы…</a:t>
            </a:r>
            <a:endParaRPr lang="ru-RU" sz="48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  <a:p>
            <a:pPr algn="ctr">
              <a:buNone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.</a:t>
            </a:r>
            <a:endParaRPr lang="ru-RU" sz="28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  <a:p>
            <a:pPr algn="ctr"/>
            <a:r>
              <a:rPr lang="ru-RU" sz="4800" b="1" cap="none" spc="0" dirty="0" smtClean="0">
                <a:ln w="17780" cmpd="sng">
                  <a:noFill/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Monotype Corsiva" pitchFamily="66" charset="0"/>
              </a:rPr>
              <a:t> </a:t>
            </a:r>
            <a:endParaRPr lang="ru-RU" sz="4800" b="1" cap="none" spc="0" dirty="0">
              <a:ln w="17780" cmpd="sng">
                <a:noFill/>
                <a:prstDash val="solid"/>
                <a:miter lim="800000"/>
              </a:ln>
              <a:solidFill>
                <a:schemeClr val="accent5">
                  <a:lumMod val="50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 rot="21302770">
            <a:off x="1287406" y="4536575"/>
            <a:ext cx="5881699" cy="1944965"/>
          </a:xfr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orthographicFront"/>
            <a:lightRig rig="soft" dir="t">
              <a:rot lat="0" lon="0" rev="0"/>
            </a:lightRig>
          </a:scene3d>
          <a:sp3d prstMaterial="translucentPowder"/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Работу выполнила: </a:t>
            </a:r>
          </a:p>
          <a:p>
            <a:pPr algn="ctr">
              <a:buNone/>
            </a:pPr>
            <a:r>
              <a:rPr lang="ru-RU" sz="1600" b="1" i="1" dirty="0" err="1" smtClean="0">
                <a:latin typeface="Times New Roman" pitchFamily="18" charset="0"/>
                <a:cs typeface="Times New Roman" pitchFamily="18" charset="0"/>
              </a:rPr>
              <a:t>Мухинова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latin typeface="Times New Roman" pitchFamily="18" charset="0"/>
                <a:cs typeface="Times New Roman" pitchFamily="18" charset="0"/>
              </a:rPr>
              <a:t>Стелла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latin typeface="Times New Roman" pitchFamily="18" charset="0"/>
                <a:cs typeface="Times New Roman" pitchFamily="18" charset="0"/>
              </a:rPr>
              <a:t>Ренатовна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>
              <a:buNone/>
            </a:pP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ученица 2Б класса МБОУ «Габишевская СОШ»</a:t>
            </a:r>
          </a:p>
          <a:p>
            <a:pPr algn="ctr">
              <a:buNone/>
            </a:pP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Лаишевского муниципального района РТ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Руководитель работы:</a:t>
            </a:r>
          </a:p>
          <a:p>
            <a:pPr algn="ctr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Пристанская С.С., учитель  высшей кв.категории</a:t>
            </a:r>
            <a:endParaRPr lang="ru-RU" sz="16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40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фон камуфляж желт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Боевые награды моих прадедов и родственников</a:t>
            </a:r>
            <a:endParaRPr lang="ru-RU" sz="2400" dirty="0"/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idx="1"/>
          </p:nvPr>
        </p:nvGraphicFramePr>
        <p:xfrm>
          <a:off x="1000100" y="1500174"/>
          <a:ext cx="7053282" cy="43332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338770"/>
                <a:gridCol w="171451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Награды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Количество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Орден Красной Звезды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5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Кавалер Орденов Славы </a:t>
                      </a:r>
                      <a:r>
                        <a:rPr kumimoji="0"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II</a:t>
                      </a: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III</a:t>
                      </a: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степени 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Орден Отечественной войны </a:t>
                      </a:r>
                      <a:r>
                        <a:rPr kumimoji="0"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степени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2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Орден Отечественной войны </a:t>
                      </a:r>
                      <a:r>
                        <a:rPr kumimoji="0"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II</a:t>
                      </a: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степени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3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Ордена Славы </a:t>
                      </a:r>
                      <a:r>
                        <a:rPr kumimoji="0"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III</a:t>
                      </a: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степени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Медаль  «За Отвагу»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2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Медаль «За боевые заслуги»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2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Медаль «За оборону Сталинграда»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2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Медаль «За победу над  Германией»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4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Медаль «За взятие Кенигсберга»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4" name="Рисунок 13" descr="i0816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29520" y="4985966"/>
            <a:ext cx="1357322" cy="1636057"/>
          </a:xfrm>
          <a:prstGeom prst="rect">
            <a:avLst/>
          </a:prstGeom>
        </p:spPr>
      </p:pic>
    </p:spTree>
  </p:cSld>
  <p:clrMapOvr>
    <a:masterClrMapping/>
  </p:clrMapOvr>
  <p:transition spd="slow" advClick="0" advTm="40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ШКОЛА\Desktop\школьные фоны\фоны школьные 3\k8DIfdNYyy.jpg"/>
          <p:cNvPicPr>
            <a:picLocks noChangeAspect="1" noChangeArrowheads="1"/>
          </p:cNvPicPr>
          <p:nvPr/>
        </p:nvPicPr>
        <p:blipFill>
          <a:blip r:embed="rId2" cstate="print"/>
          <a:srcRect l="7031" t="7570" r="7031" b="915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 rot="20803716">
            <a:off x="1077054" y="2101477"/>
            <a:ext cx="3570231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Благодарная память   – </a:t>
            </a:r>
          </a:p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это то, что действительно  заслужили наши прадеды!  </a:t>
            </a:r>
            <a:endParaRPr lang="ru-RU" sz="2400" b="1" i="1" dirty="0">
              <a:solidFill>
                <a:schemeClr val="accent5">
                  <a:lumMod val="5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5" name="Содержимое 4" descr="Рисунок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4876" y="928670"/>
            <a:ext cx="3415268" cy="52238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2_37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5984" y="4714884"/>
            <a:ext cx="1190626" cy="1190626"/>
          </a:xfrm>
          <a:prstGeom prst="rect">
            <a:avLst/>
          </a:prstGeom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500"/>
                            </p:stCondLst>
                            <p:childTnLst>
                              <p:par>
                                <p:cTn id="14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Рабочий стол\фоны для презент\фон соль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91590" cy="6858000"/>
          </a:xfrm>
          <a:prstGeom prst="rect">
            <a:avLst/>
          </a:prstGeom>
          <a:noFill/>
        </p:spPr>
      </p:pic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 rot="21025348">
            <a:off x="32016" y="536532"/>
            <a:ext cx="3933366" cy="71438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  работы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half" idx="3"/>
          </p:nvPr>
        </p:nvSpPr>
        <p:spPr>
          <a:xfrm>
            <a:off x="4645025" y="285728"/>
            <a:ext cx="4292241" cy="85725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Times New Roman" pitchFamily="18" charset="0"/>
                <a:cs typeface="Times New Roman" pitchFamily="18" charset="0"/>
              </a:rPr>
              <a:t>задачи</a:t>
            </a:r>
            <a:endParaRPr lang="ru-RU" sz="2400" dirty="0">
              <a:gradFill flip="none" rotWithShape="1">
                <a:gsLst>
                  <a:gs pos="0">
                    <a:srgbClr val="00B0F0">
                      <a:shade val="30000"/>
                      <a:satMod val="115000"/>
                    </a:srgbClr>
                  </a:gs>
                  <a:gs pos="50000">
                    <a:srgbClr val="00B0F0">
                      <a:shade val="67500"/>
                      <a:satMod val="115000"/>
                    </a:srgbClr>
                  </a:gs>
                  <a:gs pos="100000">
                    <a:srgbClr val="00B0F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2"/>
          </p:nvPr>
        </p:nvSpPr>
        <p:spPr>
          <a:xfrm>
            <a:off x="4643438" y="714357"/>
            <a:ext cx="4290556" cy="364333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 </a:t>
            </a:r>
          </a:p>
          <a:p>
            <a:pPr lvl="0" algn="just"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Изучить генеалогическое дерево моей семьи</a:t>
            </a:r>
          </a:p>
          <a:p>
            <a:pPr lvl="0" algn="just"/>
            <a:endParaRPr lang="ru-RU" sz="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Собрать информацию о членах семьи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Мухиновых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и изучить их роль в Великой Отечественной войне</a:t>
            </a:r>
          </a:p>
          <a:p>
            <a:pPr lvl="0" algn="just"/>
            <a:endParaRPr lang="ru-RU" sz="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Оформить исследовательскую  работу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quarter" idx="4"/>
          </p:nvPr>
        </p:nvSpPr>
        <p:spPr>
          <a:xfrm rot="21080260">
            <a:off x="98498" y="1265874"/>
            <a:ext cx="4603273" cy="1656609"/>
          </a:xfrm>
          <a:blipFill>
            <a:blip r:embed="rId3" cstate="print"/>
            <a:tile tx="0" ty="0" sx="100000" sy="100000" flip="none" algn="tl"/>
          </a:blip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Изучение истории</a:t>
            </a:r>
          </a:p>
          <a:p>
            <a:pPr algn="ctr">
              <a:buNone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семьи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Мухиновых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ее роли </a:t>
            </a:r>
          </a:p>
          <a:p>
            <a:pPr algn="ctr">
              <a:buNone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Великой Отечественной войне</a:t>
            </a:r>
            <a:endParaRPr lang="ru-RU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Текст 8"/>
          <p:cNvSpPr txBox="1">
            <a:spLocks/>
          </p:cNvSpPr>
          <p:nvPr/>
        </p:nvSpPr>
        <p:spPr>
          <a:xfrm>
            <a:off x="1857356" y="4214818"/>
            <a:ext cx="4292241" cy="85725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ru-RU" sz="2400" b="1" i="0" u="none" strike="noStrike" kern="120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актуальность</a:t>
            </a:r>
            <a:endParaRPr kumimoji="0" lang="ru-RU" sz="2400" b="0" i="0" u="none" strike="noStrike" kern="1200" cap="all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4" name="Содержимое 7"/>
          <p:cNvSpPr txBox="1">
            <a:spLocks/>
          </p:cNvSpPr>
          <p:nvPr/>
        </p:nvSpPr>
        <p:spPr>
          <a:xfrm>
            <a:off x="1000100" y="4714884"/>
            <a:ext cx="6715172" cy="2000265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v"/>
              <a:tabLst/>
              <a:defRPr/>
            </a:pPr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Знание истории своей семьи очень важно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для каждого из нас</a:t>
            </a:r>
            <a:endParaRPr kumimoji="0" lang="ru-RU" sz="2200" b="1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"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v"/>
              <a:tabLst/>
              <a:defRPr/>
            </a:pPr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Биография одной семьи позволяет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хорошо проследить историю страны, ее боевых побед</a:t>
            </a:r>
            <a:endParaRPr kumimoji="0" lang="ru-RU" sz="22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5" name="Рисунок 14" descr="010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14612" y="2714620"/>
            <a:ext cx="2143140" cy="1697536"/>
          </a:xfrm>
          <a:prstGeom prst="rect">
            <a:avLst/>
          </a:prstGeom>
        </p:spPr>
      </p:pic>
    </p:spTree>
  </p:cSld>
  <p:clrMapOvr>
    <a:masterClrMapping/>
  </p:clrMapOvr>
  <p:transition spd="slow" advClick="0" advTm="40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0"/>
                            </p:stCondLst>
                            <p:childTnLst>
                              <p:par>
                                <p:cTn id="2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9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4000"/>
                            </p:stCondLst>
                            <p:childTnLst>
                              <p:par>
                                <p:cTn id="41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3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000"/>
                            </p:stCondLst>
                            <p:childTnLst>
                              <p:par>
                                <p:cTn id="4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7" dur="2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8000"/>
                            </p:stCondLst>
                            <p:childTnLst>
                              <p:par>
                                <p:cTn id="4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0"/>
                            </p:stCondLst>
                            <p:childTnLst>
                              <p:par>
                                <p:cTn id="53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5" dur="2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2000"/>
                            </p:stCondLst>
                            <p:childTnLst>
                              <p:par>
                                <p:cTn id="57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9" dur="2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4000"/>
                            </p:stCondLst>
                            <p:childTnLst>
                              <p:par>
                                <p:cTn id="61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3" dur="2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6000"/>
                            </p:stCondLst>
                            <p:childTnLst>
                              <p:par>
                                <p:cTn id="6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7" dur="20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 build="p"/>
      <p:bldP spid="10" grpId="0" build="p" animBg="1"/>
      <p:bldP spid="1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фон камуфляж желт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3000364" y="5500702"/>
            <a:ext cx="3429024" cy="1200329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square" rtlCol="0">
            <a:spAutoFit/>
          </a:bodyPr>
          <a:lstStyle/>
          <a:p>
            <a:r>
              <a:rPr lang="ru-RU" b="1" dirty="0" err="1" smtClean="0"/>
              <a:t>Мухинова</a:t>
            </a:r>
            <a:r>
              <a:rPr lang="ru-RU" b="1" dirty="0" smtClean="0"/>
              <a:t> </a:t>
            </a:r>
          </a:p>
          <a:p>
            <a:r>
              <a:rPr lang="ru-RU" b="1" dirty="0" err="1" smtClean="0"/>
              <a:t>Стелла</a:t>
            </a:r>
            <a:endParaRPr lang="ru-RU" b="1" dirty="0" smtClean="0"/>
          </a:p>
          <a:p>
            <a:r>
              <a:rPr lang="ru-RU" b="1" dirty="0" err="1" smtClean="0"/>
              <a:t>Ренатовна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 rot="562304">
            <a:off x="2114759" y="326306"/>
            <a:ext cx="1428760" cy="64633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err="1" smtClean="0"/>
              <a:t>Грузова</a:t>
            </a:r>
            <a:endParaRPr lang="ru-RU" dirty="0" smtClean="0"/>
          </a:p>
          <a:p>
            <a:r>
              <a:rPr lang="ru-RU" dirty="0" smtClean="0"/>
              <a:t>Федора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42844" y="4643446"/>
            <a:ext cx="2571768" cy="1200329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err="1" smtClean="0"/>
              <a:t>Грузова</a:t>
            </a:r>
            <a:endParaRPr lang="ru-RU" dirty="0" smtClean="0"/>
          </a:p>
          <a:p>
            <a:r>
              <a:rPr lang="ru-RU" dirty="0" smtClean="0"/>
              <a:t>Наталья</a:t>
            </a:r>
          </a:p>
          <a:p>
            <a:r>
              <a:rPr lang="ru-RU" dirty="0" smtClean="0"/>
              <a:t>Александровна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14282" y="1071546"/>
            <a:ext cx="2286016" cy="1477328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Грузов</a:t>
            </a:r>
          </a:p>
          <a:p>
            <a:r>
              <a:rPr lang="ru-RU" dirty="0" smtClean="0"/>
              <a:t> Алексей</a:t>
            </a:r>
          </a:p>
          <a:p>
            <a:r>
              <a:rPr lang="ru-RU" dirty="0" smtClean="0"/>
              <a:t>Андреевич</a:t>
            </a: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000232" y="3214686"/>
            <a:ext cx="1714512" cy="92333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Пименова Тамара Александровна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28596" y="3214686"/>
            <a:ext cx="1357322" cy="92333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Грузов Александр Алексеевич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286380" y="3357562"/>
            <a:ext cx="1357322" cy="92333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err="1" smtClean="0"/>
              <a:t>Мухинов</a:t>
            </a:r>
            <a:endParaRPr lang="ru-RU" dirty="0" smtClean="0"/>
          </a:p>
          <a:p>
            <a:r>
              <a:rPr lang="ru-RU" dirty="0" err="1" smtClean="0"/>
              <a:t>Якуб</a:t>
            </a:r>
            <a:endParaRPr lang="ru-RU" dirty="0" smtClean="0"/>
          </a:p>
          <a:p>
            <a:r>
              <a:rPr lang="ru-RU" dirty="0" err="1" smtClean="0"/>
              <a:t>Явидович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643702" y="4572008"/>
            <a:ext cx="2357454" cy="1200329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err="1" smtClean="0"/>
              <a:t>Мухинов</a:t>
            </a:r>
            <a:endParaRPr lang="ru-RU" dirty="0" smtClean="0"/>
          </a:p>
          <a:p>
            <a:r>
              <a:rPr lang="ru-RU" dirty="0" err="1" smtClean="0"/>
              <a:t>Ренат</a:t>
            </a:r>
            <a:endParaRPr lang="ru-RU" dirty="0" smtClean="0"/>
          </a:p>
          <a:p>
            <a:r>
              <a:rPr lang="ru-RU" dirty="0" smtClean="0"/>
              <a:t>Якубович</a:t>
            </a:r>
          </a:p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7215206" y="3143248"/>
            <a:ext cx="1428760" cy="92333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err="1" smtClean="0"/>
              <a:t>Татлыбаева</a:t>
            </a:r>
            <a:r>
              <a:rPr lang="ru-RU" dirty="0" smtClean="0"/>
              <a:t> </a:t>
            </a:r>
            <a:r>
              <a:rPr lang="ru-RU" dirty="0" err="1" smtClean="0"/>
              <a:t>Назира</a:t>
            </a:r>
            <a:r>
              <a:rPr lang="ru-RU" dirty="0" smtClean="0"/>
              <a:t> </a:t>
            </a:r>
            <a:r>
              <a:rPr lang="ru-RU" dirty="0" err="1" smtClean="0"/>
              <a:t>Гафаровна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3428992" y="1500174"/>
            <a:ext cx="2286016" cy="1477328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 err="1" smtClean="0"/>
              <a:t>Мухинов</a:t>
            </a:r>
            <a:endParaRPr lang="ru-RU" dirty="0" smtClean="0"/>
          </a:p>
          <a:p>
            <a:r>
              <a:rPr lang="ru-RU" dirty="0" smtClean="0"/>
              <a:t>Явид</a:t>
            </a:r>
          </a:p>
          <a:p>
            <a:r>
              <a:rPr lang="ru-RU" dirty="0" err="1" smtClean="0"/>
              <a:t>Валиевич</a:t>
            </a:r>
            <a:endParaRPr lang="ru-RU" dirty="0" smtClean="0"/>
          </a:p>
          <a:p>
            <a:r>
              <a:rPr lang="ru-RU" dirty="0" smtClean="0"/>
              <a:t>(Мухитдинов)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 rot="20721303">
            <a:off x="4337782" y="438591"/>
            <a:ext cx="1857388" cy="64633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err="1" smtClean="0"/>
              <a:t>Мингазова</a:t>
            </a:r>
            <a:endParaRPr lang="ru-RU" dirty="0" smtClean="0"/>
          </a:p>
          <a:p>
            <a:r>
              <a:rPr lang="ru-RU" dirty="0" err="1" smtClean="0"/>
              <a:t>Васима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5857884" y="1428736"/>
            <a:ext cx="2357454" cy="1477328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 err="1" smtClean="0"/>
              <a:t>Татлыбаев</a:t>
            </a:r>
            <a:r>
              <a:rPr lang="ru-RU" dirty="0" smtClean="0"/>
              <a:t> </a:t>
            </a:r>
          </a:p>
          <a:p>
            <a:r>
              <a:rPr lang="ru-RU" dirty="0" err="1" smtClean="0"/>
              <a:t>Гафар</a:t>
            </a:r>
            <a:endParaRPr lang="ru-RU" dirty="0" smtClean="0"/>
          </a:p>
          <a:p>
            <a:r>
              <a:rPr lang="ru-RU" dirty="0" err="1" smtClean="0"/>
              <a:t>Хасанович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 rot="1422601">
            <a:off x="7409641" y="774762"/>
            <a:ext cx="1857388" cy="64633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Альмухамедова</a:t>
            </a:r>
          </a:p>
          <a:p>
            <a:r>
              <a:rPr lang="ru-RU" dirty="0" err="1" smtClean="0"/>
              <a:t>Хадича</a:t>
            </a:r>
            <a:endParaRPr lang="ru-RU" dirty="0"/>
          </a:p>
        </p:txBody>
      </p:sp>
      <p:pic>
        <p:nvPicPr>
          <p:cNvPr id="18" name="Рисунок 17" descr="Рисунок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7752" y="5572140"/>
            <a:ext cx="975360" cy="1018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 descr="Рисунок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929586" y="4643446"/>
            <a:ext cx="957072" cy="9997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19" descr="Копия Рисунок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85918" y="4786322"/>
            <a:ext cx="837820" cy="9260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 descr="татлыбаев гафар хасанович.JPG"/>
          <p:cNvPicPr>
            <a:picLocks noChangeAspect="1"/>
          </p:cNvPicPr>
          <p:nvPr/>
        </p:nvPicPr>
        <p:blipFill>
          <a:blip r:embed="rId6" cstate="print"/>
          <a:srcRect l="14976" t="10416" r="6220"/>
          <a:stretch>
            <a:fillRect/>
          </a:stretch>
        </p:blipFill>
        <p:spPr>
          <a:xfrm>
            <a:off x="7215206" y="1500174"/>
            <a:ext cx="852275" cy="13573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25" name="Прямая со стрелкой 24"/>
          <p:cNvCxnSpPr/>
          <p:nvPr/>
        </p:nvCxnSpPr>
        <p:spPr>
          <a:xfrm rot="10800000">
            <a:off x="3000364" y="5072074"/>
            <a:ext cx="928694" cy="285752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5286380" y="5000636"/>
            <a:ext cx="1143008" cy="428628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rot="10800000">
            <a:off x="1643042" y="4214818"/>
            <a:ext cx="500066" cy="35719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V="1">
            <a:off x="7572396" y="4143380"/>
            <a:ext cx="428628" cy="35719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rot="10800000">
            <a:off x="6786578" y="4214818"/>
            <a:ext cx="642942" cy="285752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rot="5400000" flipH="1" flipV="1">
            <a:off x="1107257" y="1321579"/>
            <a:ext cx="2071702" cy="1571636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2285984" y="4214818"/>
            <a:ext cx="500066" cy="35719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rot="16200000" flipV="1">
            <a:off x="714348" y="2643182"/>
            <a:ext cx="500066" cy="500066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Рисунок 22" descr="грузов алексей андреевич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00166" y="1214422"/>
            <a:ext cx="910835" cy="12144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49" name="Прямая со стрелкой 48"/>
          <p:cNvCxnSpPr/>
          <p:nvPr/>
        </p:nvCxnSpPr>
        <p:spPr>
          <a:xfrm rot="5400000" flipH="1" flipV="1">
            <a:off x="7965305" y="2321711"/>
            <a:ext cx="1357322" cy="142876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rot="16200000" flipV="1">
            <a:off x="8143900" y="2714620"/>
            <a:ext cx="500066" cy="214314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 rot="10800000">
            <a:off x="4714876" y="3071810"/>
            <a:ext cx="500066" cy="35719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rot="5400000" flipH="1" flipV="1">
            <a:off x="4357686" y="2214554"/>
            <a:ext cx="2143140" cy="1588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Рисунок 21" descr="Мухинов Явид Валиевич.JPG"/>
          <p:cNvPicPr>
            <a:picLocks noChangeAspect="1"/>
          </p:cNvPicPr>
          <p:nvPr/>
        </p:nvPicPr>
        <p:blipFill>
          <a:blip r:embed="rId8" cstate="print"/>
          <a:srcRect l="18145" t="11458" r="9043" b="12500"/>
          <a:stretch>
            <a:fillRect/>
          </a:stretch>
        </p:blipFill>
        <p:spPr>
          <a:xfrm>
            <a:off x="4857752" y="1571612"/>
            <a:ext cx="823005" cy="12516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 advClick="0" advTm="40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0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2000"/>
                            </p:stCondLst>
                            <p:childTnLst>
                              <p:par>
                                <p:cTn id="7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3000"/>
                            </p:stCondLst>
                            <p:childTnLst>
                              <p:par>
                                <p:cTn id="9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фон камуфляж желт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8" name="Рисунок 7" descr="грузов алексей андреевич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214291"/>
            <a:ext cx="2946818" cy="39290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татлыбаев гафар хасанович.JPG"/>
          <p:cNvPicPr>
            <a:picLocks noChangeAspect="1"/>
          </p:cNvPicPr>
          <p:nvPr/>
        </p:nvPicPr>
        <p:blipFill>
          <a:blip r:embed="rId4" cstate="print"/>
          <a:srcRect l="5320" t="7595"/>
          <a:stretch>
            <a:fillRect/>
          </a:stretch>
        </p:blipFill>
        <p:spPr>
          <a:xfrm>
            <a:off x="5572132" y="214290"/>
            <a:ext cx="3396066" cy="46434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Мухинов Явид Валиевич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00364" y="2500306"/>
            <a:ext cx="2854771" cy="41572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285720" y="4500570"/>
            <a:ext cx="2286016" cy="1754326"/>
          </a:xfrm>
          <a:prstGeom prst="rect">
            <a:avLst/>
          </a:prstGeom>
          <a:noFill/>
          <a:ln w="38100"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pPr algn="ctr"/>
            <a:r>
              <a:rPr lang="ru-RU" sz="2400" b="1" dirty="0" smtClean="0"/>
              <a:t>Грузов</a:t>
            </a:r>
          </a:p>
          <a:p>
            <a:pPr algn="ctr"/>
            <a:r>
              <a:rPr lang="ru-RU" sz="2400" b="1" dirty="0" smtClean="0"/>
              <a:t> Алексей</a:t>
            </a:r>
          </a:p>
          <a:p>
            <a:pPr algn="ctr"/>
            <a:r>
              <a:rPr lang="ru-RU" sz="2400" b="1" dirty="0" smtClean="0"/>
              <a:t>Андреевич</a:t>
            </a:r>
          </a:p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3214678" y="500042"/>
            <a:ext cx="2286016" cy="1846659"/>
          </a:xfrm>
          <a:prstGeom prst="rect">
            <a:avLst/>
          </a:prstGeom>
          <a:noFill/>
          <a:ln w="38100"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pPr algn="ctr"/>
            <a:r>
              <a:rPr lang="ru-RU" sz="2400" b="1" dirty="0" err="1" smtClean="0"/>
              <a:t>Мухинов</a:t>
            </a:r>
            <a:endParaRPr lang="ru-RU" sz="2400" b="1" dirty="0" smtClean="0"/>
          </a:p>
          <a:p>
            <a:pPr algn="ctr"/>
            <a:r>
              <a:rPr lang="ru-RU" sz="2400" b="1" dirty="0" smtClean="0"/>
              <a:t>Явид</a:t>
            </a:r>
          </a:p>
          <a:p>
            <a:pPr algn="ctr"/>
            <a:r>
              <a:rPr lang="ru-RU" sz="2400" b="1" dirty="0" err="1" smtClean="0"/>
              <a:t>Валиевич</a:t>
            </a:r>
            <a:endParaRPr lang="ru-RU" sz="2400" b="1" dirty="0" smtClean="0"/>
          </a:p>
          <a:p>
            <a:pPr algn="ctr"/>
            <a:r>
              <a:rPr lang="ru-RU" sz="2400" b="1" dirty="0" smtClean="0"/>
              <a:t>(Мухитдинов)</a:t>
            </a:r>
            <a:endParaRPr lang="ru-RU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357950" y="5072074"/>
            <a:ext cx="2357454" cy="1846659"/>
          </a:xfrm>
          <a:prstGeom prst="rect">
            <a:avLst/>
          </a:prstGeom>
          <a:noFill/>
          <a:ln w="38100"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pPr algn="ctr"/>
            <a:r>
              <a:rPr lang="ru-RU" sz="2400" b="1" dirty="0" err="1" smtClean="0"/>
              <a:t>Татлыбаев</a:t>
            </a:r>
            <a:r>
              <a:rPr lang="ru-RU" sz="2400" b="1" dirty="0" smtClean="0"/>
              <a:t> </a:t>
            </a:r>
          </a:p>
          <a:p>
            <a:pPr algn="ctr"/>
            <a:r>
              <a:rPr lang="ru-RU" sz="2400" b="1" dirty="0" err="1" smtClean="0"/>
              <a:t>Гафар</a:t>
            </a:r>
            <a:endParaRPr lang="ru-RU" sz="2400" b="1" dirty="0" smtClean="0"/>
          </a:p>
          <a:p>
            <a:pPr algn="ctr"/>
            <a:r>
              <a:rPr lang="ru-RU" sz="2400" b="1" dirty="0" err="1" smtClean="0"/>
              <a:t>Хасанович</a:t>
            </a:r>
            <a:endParaRPr lang="ru-RU" sz="2400" b="1" dirty="0" smtClean="0"/>
          </a:p>
          <a:p>
            <a:pPr algn="ctr"/>
            <a:endParaRPr lang="ru-RU" sz="2400" b="1" dirty="0"/>
          </a:p>
        </p:txBody>
      </p:sp>
    </p:spTree>
  </p:cSld>
  <p:clrMapOvr>
    <a:masterClrMapping/>
  </p:clrMapOvr>
  <p:transition spd="slow" advClick="0" advTm="40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000"/>
                            </p:stCondLst>
                            <p:childTnLst>
                              <p:par>
                                <p:cTn id="4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0"/>
                            </p:stCondLst>
                            <p:childTnLst>
                              <p:par>
                                <p:cTn id="4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0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3000"/>
                            </p:stCondLst>
                            <p:childTnLst>
                              <p:par>
                                <p:cTn id="5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000"/>
                            </p:stCondLst>
                            <p:childTnLst>
                              <p:par>
                                <p:cTn id="6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0"/>
                            </p:stCondLst>
                            <p:childTnLst>
                              <p:par>
                                <p:cTn id="7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фон камуфляж желт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Рисунок 9" descr="оборотная сторона фото Мухинова Я.В,.JPG"/>
          <p:cNvPicPr>
            <a:picLocks noChangeAspect="1"/>
          </p:cNvPicPr>
          <p:nvPr/>
        </p:nvPicPr>
        <p:blipFill>
          <a:blip r:embed="rId3" cstate="print"/>
          <a:srcRect l="10156" t="7812" r="6250" b="10156"/>
          <a:stretch>
            <a:fillRect/>
          </a:stretch>
        </p:blipFill>
        <p:spPr>
          <a:xfrm rot="20075370">
            <a:off x="176185" y="2275855"/>
            <a:ext cx="5022042" cy="3285448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42844" y="500042"/>
            <a:ext cx="4088448" cy="1288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 err="1" smtClean="0"/>
              <a:t>Мухинов</a:t>
            </a:r>
            <a:r>
              <a:rPr lang="ru-RU" b="1" dirty="0" smtClean="0"/>
              <a:t>    (Мухитдинов)</a:t>
            </a:r>
          </a:p>
          <a:p>
            <a:pPr algn="ctr">
              <a:lnSpc>
                <a:spcPct val="150000"/>
              </a:lnSpc>
            </a:pPr>
            <a:r>
              <a:rPr lang="ru-RU" b="1" dirty="0" smtClean="0"/>
              <a:t>Явид    </a:t>
            </a:r>
            <a:r>
              <a:rPr lang="ru-RU" b="1" dirty="0" err="1" smtClean="0"/>
              <a:t>Валиевич</a:t>
            </a:r>
            <a:endParaRPr lang="ru-RU" b="1" dirty="0" smtClean="0"/>
          </a:p>
          <a:p>
            <a:pPr algn="ctr">
              <a:lnSpc>
                <a:spcPct val="150000"/>
              </a:lnSpc>
            </a:pPr>
            <a:r>
              <a:rPr lang="ru-RU" b="1" dirty="0" smtClean="0"/>
              <a:t>(разведчик)</a:t>
            </a:r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763200" y="5715016"/>
            <a:ext cx="4474110" cy="22467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/>
              <a:t>Воевал  с 1941 по 1945 год</a:t>
            </a:r>
          </a:p>
          <a:p>
            <a:pPr algn="ctr"/>
            <a:r>
              <a:rPr lang="ru-RU" sz="2000" dirty="0" smtClean="0"/>
              <a:t>Награжден медалью</a:t>
            </a:r>
          </a:p>
          <a:p>
            <a:pPr algn="ctr"/>
            <a:r>
              <a:rPr lang="ru-RU" sz="2000" dirty="0" smtClean="0"/>
              <a:t> «За победу над  Германией»</a:t>
            </a:r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/>
          </a:p>
        </p:txBody>
      </p:sp>
      <p:pic>
        <p:nvPicPr>
          <p:cNvPr id="6" name="Рисунок 5" descr="Мухинов Явид Валиевич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3504" y="97354"/>
            <a:ext cx="3714776" cy="5409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 advClick="0" advTm="40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0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0"/>
                            </p:stCondLst>
                            <p:childTnLst>
                              <p:par>
                                <p:cTn id="4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ШКОЛА\Desktop\школьные фоны\фоны школьные 3\k8DIfdNYyy.jpg"/>
          <p:cNvPicPr>
            <a:picLocks noChangeAspect="1" noChangeArrowheads="1"/>
          </p:cNvPicPr>
          <p:nvPr/>
        </p:nvPicPr>
        <p:blipFill>
          <a:blip r:embed="rId2" cstate="print"/>
          <a:srcRect l="22782" t="3125" r="7812" b="12500"/>
          <a:stretch>
            <a:fillRect/>
          </a:stretch>
        </p:blipFill>
        <p:spPr bwMode="auto">
          <a:xfrm>
            <a:off x="0" y="-142900"/>
            <a:ext cx="9144000" cy="7000900"/>
          </a:xfrm>
          <a:prstGeom prst="rect">
            <a:avLst/>
          </a:prstGeom>
          <a:noFill/>
        </p:spPr>
      </p:pic>
      <p:pic>
        <p:nvPicPr>
          <p:cNvPr id="5" name="Рисунок 4" descr="грузов алексей андреевич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86182" y="785794"/>
            <a:ext cx="4214842" cy="56197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-500098" y="1643050"/>
            <a:ext cx="457200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Грузов</a:t>
            </a:r>
          </a:p>
          <a:p>
            <a:pPr algn="ctr"/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 Алексей Андреевич, </a:t>
            </a:r>
          </a:p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1899 года рождения</a:t>
            </a:r>
          </a:p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(рядовой, </a:t>
            </a:r>
          </a:p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пехотные войска) </a:t>
            </a:r>
          </a:p>
          <a:p>
            <a:pPr algn="ctr"/>
            <a:endParaRPr lang="ru-RU" sz="20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Воевал с 1942 по 1944 год</a:t>
            </a:r>
          </a:p>
          <a:p>
            <a:pPr algn="ctr"/>
            <a:endParaRPr lang="ru-RU" sz="20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endParaRPr lang="ru-RU" sz="20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Награжден</a:t>
            </a:r>
          </a:p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Орденом Отечественной </a:t>
            </a:r>
          </a:p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войны </a:t>
            </a: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 I 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степени</a:t>
            </a:r>
          </a:p>
          <a:p>
            <a:pPr algn="ctr"/>
            <a:endParaRPr lang="ru-RU" sz="2000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Медалью</a:t>
            </a:r>
          </a:p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 «За победу над Германией»</a:t>
            </a:r>
          </a:p>
        </p:txBody>
      </p:sp>
    </p:spTree>
  </p:cSld>
  <p:clrMapOvr>
    <a:masterClrMapping/>
  </p:clrMapOvr>
  <p:transition spd="slow" advClick="0" advTm="40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ШКОЛА\Desktop\школьные фоны\фоны школьные 3\k8DIfdNYyy.jpg"/>
          <p:cNvPicPr>
            <a:picLocks noChangeAspect="1" noChangeArrowheads="1"/>
          </p:cNvPicPr>
          <p:nvPr/>
        </p:nvPicPr>
        <p:blipFill>
          <a:blip r:embed="rId2" cstate="print"/>
          <a:srcRect l="22782" t="3125" r="7812" b="12500"/>
          <a:stretch>
            <a:fillRect/>
          </a:stretch>
        </p:blipFill>
        <p:spPr bwMode="auto">
          <a:xfrm>
            <a:off x="0" y="-142900"/>
            <a:ext cx="9144000" cy="70009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 rot="21335555">
            <a:off x="-500098" y="306418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857620" y="1571612"/>
            <a:ext cx="400052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solidFill>
                  <a:schemeClr val="bg2">
                    <a:lumMod val="25000"/>
                  </a:schemeClr>
                </a:solidFill>
              </a:rPr>
              <a:t>Татлыбаев</a:t>
            </a:r>
            <a:endParaRPr lang="ru-RU" sz="24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bg2">
                    <a:lumMod val="25000"/>
                  </a:schemeClr>
                </a:solidFill>
              </a:rPr>
              <a:t>Гафар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bg2">
                    <a:lumMod val="25000"/>
                  </a:schemeClr>
                </a:solidFill>
              </a:rPr>
              <a:t>Хасанович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, </a:t>
            </a:r>
          </a:p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1917 года рождения 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071934" y="4965174"/>
            <a:ext cx="378621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Награжден</a:t>
            </a:r>
          </a:p>
          <a:p>
            <a:pPr algn="ctr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Орденом «Красной Звезды» медалями:  «За Отвагу», </a:t>
            </a:r>
          </a:p>
          <a:p>
            <a:pPr algn="ctr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«За оборону Сталинграда»,</a:t>
            </a:r>
          </a:p>
          <a:p>
            <a:pPr algn="ctr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«За взятие Кенигсберга» и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др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86182" y="2786058"/>
            <a:ext cx="435768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Начальник рации 9-й батареи </a:t>
            </a:r>
          </a:p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50 гвардейского артиллерийского полка  24-й гвардейской стрелковой Евпаторийской краснознаменной дивизии</a:t>
            </a: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00562" y="4429132"/>
            <a:ext cx="32207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Воевал с 1941 по 1945 год</a:t>
            </a: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4" name="Рисунок 13" descr="татлыбаев гафар хасанович.JPG"/>
          <p:cNvPicPr>
            <a:picLocks noChangeAspect="1"/>
          </p:cNvPicPr>
          <p:nvPr/>
        </p:nvPicPr>
        <p:blipFill>
          <a:blip r:embed="rId3" cstate="print"/>
          <a:srcRect l="3301" t="8333"/>
          <a:stretch>
            <a:fillRect/>
          </a:stretch>
        </p:blipFill>
        <p:spPr>
          <a:xfrm>
            <a:off x="0" y="1500174"/>
            <a:ext cx="3765377" cy="5000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40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0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0"/>
                            </p:stCondLst>
                            <p:childTnLst>
                              <p:par>
                                <p:cTn id="4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000"/>
                            </p:stCondLst>
                            <p:childTnLst>
                              <p:par>
                                <p:cTn id="4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4000"/>
                            </p:stCondLst>
                            <p:childTnLst>
                              <p:par>
                                <p:cTn id="5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6000"/>
                            </p:stCondLst>
                            <p:childTnLst>
                              <p:par>
                                <p:cTn id="5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фон камуфляж желт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 rot="17314058">
            <a:off x="-1302352" y="2526488"/>
            <a:ext cx="5665484" cy="1232542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dirty="0" smtClean="0"/>
              <a:t>Родственники  </a:t>
            </a:r>
            <a:r>
              <a:rPr lang="ru-RU" sz="2400" dirty="0" err="1" smtClean="0"/>
              <a:t>Стеллы</a:t>
            </a:r>
            <a:r>
              <a:rPr lang="ru-RU" sz="2400" dirty="0" smtClean="0"/>
              <a:t>  </a:t>
            </a:r>
            <a:r>
              <a:rPr lang="ru-RU" sz="2400" dirty="0" err="1" smtClean="0"/>
              <a:t>Мухиновой</a:t>
            </a:r>
            <a:r>
              <a:rPr lang="ru-RU" sz="2400" dirty="0" smtClean="0"/>
              <a:t>, участвовавшие  в  Великой Отечественной  войне</a:t>
            </a:r>
            <a:endParaRPr lang="ru-RU" sz="2400" dirty="0"/>
          </a:p>
        </p:txBody>
      </p:sp>
      <p:pic>
        <p:nvPicPr>
          <p:cNvPr id="5" name="Рисунок 4" descr="ьььь.jpg"/>
          <p:cNvPicPr>
            <a:picLocks noChangeAspect="1"/>
          </p:cNvPicPr>
          <p:nvPr/>
        </p:nvPicPr>
        <p:blipFill>
          <a:blip r:embed="rId3" cstate="print"/>
          <a:srcRect l="5738" t="15271" r="5847" b="11634"/>
          <a:stretch>
            <a:fillRect/>
          </a:stretch>
        </p:blipFill>
        <p:spPr>
          <a:xfrm rot="10800000">
            <a:off x="2643174" y="320504"/>
            <a:ext cx="6143668" cy="6537496"/>
          </a:xfrm>
          <a:prstGeom prst="rect">
            <a:avLst/>
          </a:prstGeom>
          <a:ln w="76200" cap="sq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clo09[1]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43042" y="5072074"/>
            <a:ext cx="714380" cy="1581832"/>
          </a:xfrm>
          <a:prstGeom prst="rect">
            <a:avLst/>
          </a:prstGeom>
        </p:spPr>
      </p:pic>
    </p:spTree>
  </p:cSld>
  <p:clrMapOvr>
    <a:masterClrMapping/>
  </p:clrMapOvr>
  <p:transition spd="slow" advClick="0" advTm="40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фон камуфляж желт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 rot="17329071">
            <a:off x="-1386659" y="2269986"/>
            <a:ext cx="5665484" cy="1232542"/>
          </a:xfr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dirty="0" smtClean="0"/>
              <a:t>Родственники  </a:t>
            </a:r>
            <a:r>
              <a:rPr lang="ru-RU" sz="2400" dirty="0" err="1" smtClean="0"/>
              <a:t>Стеллы</a:t>
            </a:r>
            <a:r>
              <a:rPr lang="ru-RU" sz="2400" dirty="0" smtClean="0"/>
              <a:t>  </a:t>
            </a:r>
            <a:r>
              <a:rPr lang="ru-RU" sz="2400" dirty="0" err="1" smtClean="0"/>
              <a:t>Мухиновой</a:t>
            </a:r>
            <a:r>
              <a:rPr lang="ru-RU" sz="2400" dirty="0" smtClean="0"/>
              <a:t>, участвовавшие  в  Великой Отечественной  войне</a:t>
            </a:r>
            <a:endParaRPr lang="ru-RU" sz="2400" dirty="0"/>
          </a:p>
        </p:txBody>
      </p:sp>
      <p:pic>
        <p:nvPicPr>
          <p:cNvPr id="5" name="Рисунок 4" descr="ьььь.jpg"/>
          <p:cNvPicPr>
            <a:picLocks noChangeAspect="1"/>
          </p:cNvPicPr>
          <p:nvPr/>
        </p:nvPicPr>
        <p:blipFill>
          <a:blip r:embed="rId3" cstate="print"/>
          <a:srcRect l="5738" t="6153" r="5847" b="83848"/>
          <a:stretch>
            <a:fillRect/>
          </a:stretch>
        </p:blipFill>
        <p:spPr>
          <a:xfrm rot="10800000">
            <a:off x="2500298" y="1142984"/>
            <a:ext cx="6286544" cy="9150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ииьььь.jpg"/>
          <p:cNvPicPr>
            <a:picLocks noChangeAspect="1"/>
          </p:cNvPicPr>
          <p:nvPr/>
        </p:nvPicPr>
        <p:blipFill>
          <a:blip r:embed="rId4" cstate="print"/>
          <a:srcRect l="7021" t="7803" r="2724" b="41666"/>
          <a:stretch>
            <a:fillRect/>
          </a:stretch>
        </p:blipFill>
        <p:spPr>
          <a:xfrm>
            <a:off x="2500298" y="2000240"/>
            <a:ext cx="6325121" cy="46502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2571736" y="1142984"/>
            <a:ext cx="6215106" cy="5500726"/>
          </a:xfrm>
          <a:prstGeom prst="rect">
            <a:avLst/>
          </a:prstGeom>
          <a:noFill/>
          <a:ln w="762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 descr="clo09[1]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57290" y="5477907"/>
            <a:ext cx="857256" cy="1094363"/>
          </a:xfrm>
          <a:prstGeom prst="rect">
            <a:avLst/>
          </a:prstGeom>
        </p:spPr>
      </p:pic>
    </p:spTree>
  </p:cSld>
  <p:clrMapOvr>
    <a:masterClrMapping/>
  </p:clrMapOvr>
  <p:transition spd="slow" advClick="0" advTm="40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590</TotalTime>
  <Words>399</Words>
  <Application>Microsoft Office PowerPoint</Application>
  <PresentationFormat>Экран (4:3)</PresentationFormat>
  <Paragraphs>141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Трек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Родственники  Стеллы  Мухиновой, участвовавшие  в  Великой Отечественной  войне</vt:lpstr>
      <vt:lpstr>Родственники  Стеллы  Мухиновой, участвовавшие  в  Великой Отечественной  войне</vt:lpstr>
      <vt:lpstr>Боевые награды моих прадедов и родственников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73</cp:revision>
  <cp:lastPrinted>2015-04-11T08:46:24Z</cp:lastPrinted>
  <dcterms:modified xsi:type="dcterms:W3CDTF">2015-04-11T08:53:29Z</dcterms:modified>
</cp:coreProperties>
</file>